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00812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09</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398749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0"/>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a:t>
            </a:r>
            <a:r>
              <a:rPr lang="kk-KZ" sz="1100" dirty="0"/>
              <a:t> </a:t>
            </a:r>
            <a:r>
              <a:rPr lang="kk-KZ" sz="1100" dirty="0">
                <a:latin typeface="Times New Roman" panose="02020603050405020304" pitchFamily="18" charset="0"/>
                <a:cs typeface="Times New Roman" panose="02020603050405020304" pitchFamily="18" charset="0"/>
              </a:rPr>
              <a:t>бұршақ.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14-16, күндіз 18-20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11</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1-3</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53341</TotalTime>
  <Words>603</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7677</cp:revision>
  <cp:lastPrinted>2025-07-15T07:11:11Z</cp:lastPrinted>
  <dcterms:created xsi:type="dcterms:W3CDTF">2018-03-27T06:03:00Z</dcterms:created>
  <dcterms:modified xsi:type="dcterms:W3CDTF">2026-05-09T06:14:45Z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